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1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1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4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3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1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3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0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0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48206-58DD-4927-9E3C-4A8882AB7D01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CD1FB-E273-478F-AA41-700153622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6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6589" y="77166"/>
            <a:ext cx="416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Baskerville Old Face" panose="02020602080505020303" pitchFamily="18" charset="0"/>
              </a:rPr>
              <a:t>Tell us:</a:t>
            </a:r>
            <a:endParaRPr lang="en-US" sz="6000" dirty="0">
              <a:latin typeface="Baskerville Old Face" panose="020206020805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29380" y="6023805"/>
            <a:ext cx="7687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you watch/listen to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3002" y="4173298"/>
            <a:ext cx="5982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you do well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1261227">
            <a:off x="979244" y="2230500"/>
            <a:ext cx="982937" cy="790876"/>
          </a:xfrm>
          <a:prstGeom prst="ellipse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83002" y="2330173"/>
            <a:ext cx="8305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about your childhood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6038">
            <a:off x="987633" y="1203835"/>
            <a:ext cx="1072810" cy="863187"/>
          </a:xfrm>
          <a:prstGeom prst="ellipse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83002" y="1253387"/>
            <a:ext cx="6470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about yesterday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29380" y="5111421"/>
            <a:ext cx="809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you learned last week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3002" y="3260914"/>
            <a:ext cx="8044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askerville Old Face" panose="02020602080505020303" pitchFamily="18" charset="0"/>
              </a:rPr>
              <a:t>Something you can’t live without</a:t>
            </a:r>
            <a:endParaRPr lang="en-US" sz="4000" dirty="0">
              <a:latin typeface="Baskerville Old Face" panose="020206020805050203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0520" y="1385627"/>
            <a:ext cx="70703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 Old Face" panose="02020602080505020303" pitchFamily="18" charset="0"/>
              </a:rPr>
              <a:t>Red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2247" y="2447327"/>
            <a:ext cx="1097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 Old Face" panose="02020602080505020303" pitchFamily="18" charset="0"/>
              </a:rPr>
              <a:t>Yellow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932247" y="3269498"/>
            <a:ext cx="1150755" cy="846464"/>
            <a:chOff x="416507" y="3280148"/>
            <a:chExt cx="1097133" cy="718557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21381327">
              <a:off x="462113" y="3280148"/>
              <a:ext cx="893057" cy="718557"/>
            </a:xfrm>
            <a:prstGeom prst="ellipse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416507" y="3386957"/>
              <a:ext cx="109713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Baskerville Old Face" panose="02020602080505020303" pitchFamily="18" charset="0"/>
                </a:rPr>
                <a:t>Brown</a:t>
              </a:r>
              <a:endParaRPr lang="en-US" sz="2400" dirty="0">
                <a:solidFill>
                  <a:schemeClr val="bg1"/>
                </a:solidFill>
                <a:latin typeface="Baskerville Old Face" panose="02020602080505020303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13054" y="4160638"/>
            <a:ext cx="1189140" cy="891105"/>
            <a:chOff x="383681" y="4149833"/>
            <a:chExt cx="1097133" cy="71087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1261227">
              <a:off x="455022" y="4149833"/>
              <a:ext cx="878484" cy="710879"/>
            </a:xfrm>
            <a:prstGeom prst="ellipse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383681" y="4265632"/>
              <a:ext cx="109713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askerville Old Face" panose="02020602080505020303" pitchFamily="18" charset="0"/>
                </a:rPr>
                <a:t>Orange</a:t>
              </a:r>
              <a:endParaRPr lang="en-US" sz="2400" dirty="0">
                <a:latin typeface="Baskerville Old Face" panose="02020602080505020303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03113" y="5133584"/>
            <a:ext cx="1256023" cy="748980"/>
            <a:chOff x="418528" y="5063470"/>
            <a:chExt cx="1154293" cy="548399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86038">
              <a:off x="418528" y="5063470"/>
              <a:ext cx="785577" cy="548399"/>
            </a:xfrm>
            <a:prstGeom prst="ellipse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75688" y="5127266"/>
              <a:ext cx="109713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askerville Old Face" panose="02020602080505020303" pitchFamily="18" charset="0"/>
                </a:rPr>
                <a:t>Blue</a:t>
              </a:r>
              <a:endParaRPr lang="en-US" sz="2400" dirty="0">
                <a:latin typeface="Baskerville Old Face" panose="02020602080505020303" pitchFamily="18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22650" y="5960529"/>
            <a:ext cx="1169947" cy="859404"/>
            <a:chOff x="447711" y="5869283"/>
            <a:chExt cx="1097133" cy="72645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543745" y="5869283"/>
              <a:ext cx="776207" cy="726451"/>
            </a:xfrm>
            <a:prstGeom prst="ellipse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47711" y="5984399"/>
              <a:ext cx="109713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Baskerville Old Face" panose="02020602080505020303" pitchFamily="18" charset="0"/>
                </a:rPr>
                <a:t>Green</a:t>
              </a:r>
              <a:endParaRPr lang="en-US" sz="2400" dirty="0">
                <a:latin typeface="Baskerville Old Face" panose="020206020805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38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Jocelyn Ireland</dc:creator>
  <cp:lastModifiedBy>Jocelyn Ireland</cp:lastModifiedBy>
  <cp:revision>3</cp:revision>
  <dcterms:created xsi:type="dcterms:W3CDTF">2016-11-10T18:54:22Z</dcterms:created>
  <dcterms:modified xsi:type="dcterms:W3CDTF">2019-06-17T18:57:20Z</dcterms:modified>
</cp:coreProperties>
</file>