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7554-AA4E-4ECA-81FA-755A0662DCB7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9770-1D94-4CD7-96FC-19B65B512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3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7554-AA4E-4ECA-81FA-755A0662DCB7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9770-1D94-4CD7-96FC-19B65B512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4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7554-AA4E-4ECA-81FA-755A0662DCB7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9770-1D94-4CD7-96FC-19B65B51292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7301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7554-AA4E-4ECA-81FA-755A0662DCB7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9770-1D94-4CD7-96FC-19B65B512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3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7554-AA4E-4ECA-81FA-755A0662DCB7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9770-1D94-4CD7-96FC-19B65B51292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2703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7554-AA4E-4ECA-81FA-755A0662DCB7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9770-1D94-4CD7-96FC-19B65B512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6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7554-AA4E-4ECA-81FA-755A0662DCB7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9770-1D94-4CD7-96FC-19B65B512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91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7554-AA4E-4ECA-81FA-755A0662DCB7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9770-1D94-4CD7-96FC-19B65B512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3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7554-AA4E-4ECA-81FA-755A0662DCB7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9770-1D94-4CD7-96FC-19B65B512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7554-AA4E-4ECA-81FA-755A0662DCB7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9770-1D94-4CD7-96FC-19B65B512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7554-AA4E-4ECA-81FA-755A0662DCB7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9770-1D94-4CD7-96FC-19B65B512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4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7554-AA4E-4ECA-81FA-755A0662DCB7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9770-1D94-4CD7-96FC-19B65B512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1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7554-AA4E-4ECA-81FA-755A0662DCB7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9770-1D94-4CD7-96FC-19B65B512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1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7554-AA4E-4ECA-81FA-755A0662DCB7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9770-1D94-4CD7-96FC-19B65B512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4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7554-AA4E-4ECA-81FA-755A0662DCB7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9770-1D94-4CD7-96FC-19B65B512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5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7554-AA4E-4ECA-81FA-755A0662DCB7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9770-1D94-4CD7-96FC-19B65B512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1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37554-AA4E-4ECA-81FA-755A0662DCB7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84D9770-1D94-4CD7-96FC-19B65B512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0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9815F-C857-43E4-8D8E-FE779D6A51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MVCC Web CMS</a:t>
            </a:r>
            <a:br>
              <a:rPr lang="en-US" dirty="0"/>
            </a:br>
            <a:r>
              <a:rPr lang="en-US" dirty="0"/>
              <a:t>Refresher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2B066B-8B41-4D88-998A-B7336ED06D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August Institute 2022</a:t>
            </a:r>
          </a:p>
        </p:txBody>
      </p:sp>
    </p:spTree>
    <p:extLst>
      <p:ext uri="{BB962C8B-B14F-4D97-AF65-F5344CB8AC3E}">
        <p14:creationId xmlns:p14="http://schemas.microsoft.com/office/powerpoint/2010/main" val="1648940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AA1FA-F48A-4A9F-A617-0E5D3DBC4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Hyperlink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514A7-DA54-4E2E-9102-AA67CECF9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1711787"/>
          </a:xfrm>
        </p:spPr>
        <p:txBody>
          <a:bodyPr/>
          <a:lstStyle/>
          <a:p>
            <a:r>
              <a:rPr lang="en-US" dirty="0"/>
              <a:t>To create Hyperlink, Use Rich Text Editor in the content region. Select your text, right click, then designate the link using dependency manager.</a:t>
            </a:r>
          </a:p>
          <a:p>
            <a:r>
              <a:rPr lang="en-US" dirty="0"/>
              <a:t>For email link, enter:  </a:t>
            </a:r>
            <a:r>
              <a:rPr lang="en-US" b="1" dirty="0"/>
              <a:t>mailto:</a:t>
            </a:r>
            <a:r>
              <a:rPr lang="en-US" dirty="0"/>
              <a:t> abc@mvcc.edu</a:t>
            </a:r>
          </a:p>
          <a:p>
            <a:r>
              <a:rPr lang="en-US" dirty="0"/>
              <a:t>For telephone link, enter: </a:t>
            </a:r>
            <a:r>
              <a:rPr lang="en-US" b="1" dirty="0" err="1"/>
              <a:t>tel</a:t>
            </a:r>
            <a:r>
              <a:rPr lang="en-US" b="1" dirty="0"/>
              <a:t>:</a:t>
            </a:r>
            <a:r>
              <a:rPr lang="en-US" dirty="0"/>
              <a:t> 315-315-1234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3CF270-12F0-4D0B-9FBF-EBB7AF769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525" y="2809413"/>
            <a:ext cx="3755113" cy="370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99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01E81-067A-4A98-843A-E36F3C876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 an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CF213-A486-49F5-BB75-AAFF12804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9338"/>
            <a:ext cx="8596668" cy="662124"/>
          </a:xfrm>
        </p:spPr>
        <p:txBody>
          <a:bodyPr/>
          <a:lstStyle/>
          <a:p>
            <a:r>
              <a:rPr lang="en-US" dirty="0"/>
              <a:t>The image file size should be as small as possible.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E3926E-DE91-4B0E-B23E-90B26E6EE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13" y="2079438"/>
            <a:ext cx="7521039" cy="452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06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2772D-FAF9-49D8-BF70-9E97B7883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6C1CA-614C-40FE-9631-107A5C961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en-US" dirty="0"/>
              <a:t>navigate to your designated directory, then click Upload at top. Drag the file to the Upload prompt.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DE997F-094D-4F86-963A-933397918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35" y="2372090"/>
            <a:ext cx="6736418" cy="404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48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BAE12-CED8-414A-8D3E-8F60C37AF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8C2AE-CC3E-4DCD-8209-DEBF37212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8800"/>
            <a:ext cx="8596668" cy="741637"/>
          </a:xfrm>
        </p:spPr>
        <p:txBody>
          <a:bodyPr/>
          <a:lstStyle/>
          <a:p>
            <a:r>
              <a:rPr lang="en-US" dirty="0"/>
              <a:t>Templates provides a predefined layout for a page. There are currently 2 types of templates: Landing Page and Interior Page.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BADFAB-39E8-4361-80B3-6599E4093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951" y="2549660"/>
            <a:ext cx="5250511" cy="410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45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21798-2071-4406-857D-045844D31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AA8E6-8431-4993-8DDA-9ADAABC06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200961" cy="3880773"/>
          </a:xfrm>
        </p:spPr>
        <p:txBody>
          <a:bodyPr/>
          <a:lstStyle/>
          <a:p>
            <a:r>
              <a:rPr lang="en-US" dirty="0"/>
              <a:t>When naming the files, there should not be a space. Just dashes instead of any space. Description is text that shows up underneath the page in the Search Engine.</a:t>
            </a:r>
          </a:p>
          <a:p>
            <a:r>
              <a:rPr lang="en-US" dirty="0"/>
              <a:t>Files are accessed by many users, so make sure the naming conventions are simple, recognizable and intuitive. If you accidentally created a page without a file, the file name will be generated as “</a:t>
            </a:r>
            <a:r>
              <a:rPr lang="en-US" dirty="0" err="1"/>
              <a:t>Untitled.pcf</a:t>
            </a:r>
            <a:r>
              <a:rPr lang="en-US" dirty="0"/>
              <a:t>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CC6D38-7AE8-4957-8F89-B5515599C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004" y="1219030"/>
            <a:ext cx="5368622" cy="52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07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02A74-78B2-46E3-9EBE-685AB87B7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B763B-F1BA-4AAC-92B9-80193E5F9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491014" cy="3880773"/>
          </a:xfrm>
        </p:spPr>
        <p:txBody>
          <a:bodyPr/>
          <a:lstStyle/>
          <a:p>
            <a:r>
              <a:rPr lang="en-US" dirty="0"/>
              <a:t>To get a better search ranking, the keyword is relevancy. The best way to improve search is by finetuning content.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1D4D1A-8FE3-47F3-A868-3EB2EEEBD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44" y="3036426"/>
            <a:ext cx="7271644" cy="34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56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34E9B-E647-4674-8770-10DC1989B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Stats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974EC-06C3-4301-86D3-0B15B267C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906187" cy="3880773"/>
          </a:xfrm>
        </p:spPr>
        <p:txBody>
          <a:bodyPr/>
          <a:lstStyle/>
          <a:p>
            <a:r>
              <a:rPr lang="en-US" dirty="0"/>
              <a:t>Page Gadgets (Side Bar on Right) &gt; Page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04C7AA-58D4-40F5-8AD4-DCB6FE6D2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347" y="1926562"/>
            <a:ext cx="6657319" cy="41148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BFE37AE-419E-478B-863C-9A52045339CA}"/>
              </a:ext>
            </a:extLst>
          </p:cNvPr>
          <p:cNvSpPr/>
          <p:nvPr/>
        </p:nvSpPr>
        <p:spPr>
          <a:xfrm>
            <a:off x="9984180" y="2170318"/>
            <a:ext cx="693548" cy="282102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39242E-D8A5-4E53-B956-464659FBA803}"/>
              </a:ext>
            </a:extLst>
          </p:cNvPr>
          <p:cNvSpPr/>
          <p:nvPr/>
        </p:nvSpPr>
        <p:spPr>
          <a:xfrm>
            <a:off x="9984180" y="2606527"/>
            <a:ext cx="1316117" cy="282103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872696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631A-8257-4F57-88BB-5246FBBFA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6FEC4-0E41-4DA8-9DD9-5DC7D5015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Consider what kind of content you have:</a:t>
            </a:r>
          </a:p>
          <a:p>
            <a:r>
              <a:rPr lang="en-US" dirty="0"/>
              <a:t>Frequency of update?</a:t>
            </a:r>
          </a:p>
          <a:p>
            <a:r>
              <a:rPr lang="en-US" dirty="0"/>
              <a:t>Are you able to edit graphics?</a:t>
            </a:r>
          </a:p>
          <a:p>
            <a:r>
              <a:rPr lang="en-US" dirty="0"/>
              <a:t>Do you have recurring content such as upcoming events?</a:t>
            </a:r>
          </a:p>
          <a:p>
            <a:r>
              <a:rPr lang="en-US" dirty="0"/>
              <a:t>Form vs pdf</a:t>
            </a:r>
          </a:p>
          <a:p>
            <a:r>
              <a:rPr lang="en-US" dirty="0"/>
              <a:t>Consistency/Branding</a:t>
            </a:r>
          </a:p>
          <a:p>
            <a:r>
              <a:rPr lang="en-US" dirty="0"/>
              <a:t>Accessibility</a:t>
            </a:r>
          </a:p>
          <a:p>
            <a:r>
              <a:rPr lang="en-US" dirty="0"/>
              <a:t>Image Contrast / Readability</a:t>
            </a:r>
          </a:p>
          <a:p>
            <a:r>
              <a:rPr lang="en-US" dirty="0"/>
              <a:t>Hyperlinks: Avoid “Click Here”</a:t>
            </a:r>
          </a:p>
          <a:p>
            <a:r>
              <a:rPr lang="en-US" dirty="0"/>
              <a:t>Custom Web Page: If you see a layout idea that you like and potentially work for your purpose, it is good to start a document, and prepare to adapt with your own content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683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0B61-A4F7-4452-B84B-2EF257DF6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Expansions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89569-B3FC-47C6-889F-8D26EDFA7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More Text Formatting</a:t>
            </a:r>
          </a:p>
          <a:p>
            <a:pPr lvl="0"/>
            <a:r>
              <a:rPr lang="en-US" dirty="0"/>
              <a:t>More Snippets</a:t>
            </a:r>
          </a:p>
          <a:p>
            <a:pPr lvl="0"/>
            <a:r>
              <a:rPr lang="en-US" dirty="0"/>
              <a:t>Custom Webpages</a:t>
            </a:r>
          </a:p>
          <a:p>
            <a:pPr lvl="0"/>
            <a:r>
              <a:rPr lang="en-US" dirty="0"/>
              <a:t>Personalization (Dynamic Content)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85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43BB6-DE16-4BF6-BDB3-0CE18457C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67A58-E77F-4864-B4B0-092189A7A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Image Editor: Photo (Windows), Gimp (Windows Store)</a:t>
            </a:r>
          </a:p>
          <a:p>
            <a:r>
              <a:rPr lang="en-US" dirty="0"/>
              <a:t>Icons: https://fontawesome.com</a:t>
            </a:r>
          </a:p>
        </p:txBody>
      </p:sp>
    </p:spTree>
    <p:extLst>
      <p:ext uri="{BB962C8B-B14F-4D97-AF65-F5344CB8AC3E}">
        <p14:creationId xmlns:p14="http://schemas.microsoft.com/office/powerpoint/2010/main" val="406619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8E785-4906-406E-A22D-99F27EEFD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CMS Overviews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5C94A-702D-435B-A079-2BCD07D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53843"/>
            <a:ext cx="8596668" cy="553114"/>
          </a:xfrm>
        </p:spPr>
        <p:txBody>
          <a:bodyPr/>
          <a:lstStyle/>
          <a:p>
            <a:r>
              <a:rPr lang="en-US" b="1" dirty="0"/>
              <a:t>Modern Campus CMS is a Decoupled Content Management System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D59EB4-3303-4992-AE92-048DDF80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118852"/>
            <a:ext cx="3720253" cy="132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152B07-6E44-41A7-8528-C8100695A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51" y="3087475"/>
            <a:ext cx="8304434" cy="312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87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A07F7-F900-4B8D-8CE7-57E007CD9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652D7-35B9-4F23-8650-30A757425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 for joining this workshop!</a:t>
            </a:r>
          </a:p>
        </p:txBody>
      </p:sp>
    </p:spTree>
    <p:extLst>
      <p:ext uri="{BB962C8B-B14F-4D97-AF65-F5344CB8AC3E}">
        <p14:creationId xmlns:p14="http://schemas.microsoft.com/office/powerpoint/2010/main" val="1634514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B448-61E4-4D06-BEB3-929031CC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7E728-6D5C-423B-BBBA-515724B53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1157"/>
            <a:ext cx="8596668" cy="494121"/>
          </a:xfrm>
        </p:spPr>
        <p:txBody>
          <a:bodyPr/>
          <a:lstStyle/>
          <a:p>
            <a:r>
              <a:rPr lang="en-US" dirty="0"/>
              <a:t>Enter your password (MVCC Alias and network password)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B25E74-1AAE-45BD-9482-57E33864A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68" y="2035278"/>
            <a:ext cx="7875639" cy="443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BBFD9-6A07-4DA3-9C6B-93C768ACC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Directory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D94B73-D962-440B-B838-3D9084CFC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25811"/>
            <a:ext cx="9100847" cy="4486718"/>
          </a:xfrm>
        </p:spPr>
      </p:pic>
    </p:spTree>
    <p:extLst>
      <p:ext uri="{BB962C8B-B14F-4D97-AF65-F5344CB8AC3E}">
        <p14:creationId xmlns:p14="http://schemas.microsoft.com/office/powerpoint/2010/main" val="3351575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F2271-B0DE-4546-8931-61C8E87A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Check-in/out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E334D-C323-4AFE-93A6-C0A0B7337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78" y="1639094"/>
            <a:ext cx="8596668" cy="5826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best practice, check in to the page (Turn off the light) whenever you finish editing.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22316B-36BF-4C36-BD3C-023181A03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77" y="2221705"/>
            <a:ext cx="8251425" cy="402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68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7333E-5EB0-49A7-9EF4-E47B8F430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Types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03A5F22-13A2-4CA1-87FC-F938DD36B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730" y="1430204"/>
            <a:ext cx="4682405" cy="4818196"/>
          </a:xfrm>
        </p:spPr>
      </p:pic>
    </p:spTree>
    <p:extLst>
      <p:ext uri="{BB962C8B-B14F-4D97-AF65-F5344CB8AC3E}">
        <p14:creationId xmlns:p14="http://schemas.microsoft.com/office/powerpoint/2010/main" val="2028771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B127B-ABC6-4A2A-BA5A-1F275DC6A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a page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DC26E5-E66D-4D61-B098-AA78F298B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364851"/>
            <a:ext cx="8596312" cy="3472910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FC36366-32B7-4A43-AA0C-12A88ECB5AEA}"/>
              </a:ext>
            </a:extLst>
          </p:cNvPr>
          <p:cNvSpPr/>
          <p:nvPr/>
        </p:nvSpPr>
        <p:spPr>
          <a:xfrm>
            <a:off x="3131080" y="4388576"/>
            <a:ext cx="1090724" cy="799071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079021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D9E79-192C-4105-BE07-9E701F915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83344-5053-45D9-B119-68EEE1725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Headings goes from 1 -5. Heading 1 being the highest heading and is already defined at the page level. You can only have a single Heading 1 on each page. To edit Heading 1, Make the change under Properties.</a:t>
            </a:r>
          </a:p>
          <a:p>
            <a:r>
              <a:rPr lang="en-US" dirty="0"/>
              <a:t>Headings 2 should allow after Heading 1. Headings 2s are the highest heading in the main content region. You can have multiple Heading 2 based on your content structure.</a:t>
            </a:r>
          </a:p>
          <a:p>
            <a:r>
              <a:rPr lang="en-US" dirty="0"/>
              <a:t>Multiple Headings 3 can be establish following each Heading 2 based on your content structure.</a:t>
            </a:r>
          </a:p>
          <a:p>
            <a:r>
              <a:rPr lang="en-US" dirty="0"/>
              <a:t>Multiple Headings 4 can be establish following each Heading 3 based on your content structure.</a:t>
            </a:r>
          </a:p>
          <a:p>
            <a:r>
              <a:rPr lang="en-US" dirty="0"/>
              <a:t>Best practice: Break down your content into pieces for easy reading experience, if possible.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DFA410-7D7A-4706-9430-0129B43FE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70" y="4270120"/>
            <a:ext cx="3682631" cy="219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84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33B8-4255-421F-A3CE-639A659D7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Dependency 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6948A-59EF-43F1-98FB-85A61A8D4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4"/>
            <a:ext cx="8596668" cy="1513004"/>
          </a:xfrm>
        </p:spPr>
        <p:txBody>
          <a:bodyPr/>
          <a:lstStyle/>
          <a:p>
            <a:r>
              <a:rPr lang="en-US" dirty="0"/>
              <a:t>Dependency Tag is used to express linkage to an element within the CMS. a page or other web assets With dependency tag, files can be easily relocated without breaking links from other pages that use the file.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5F4785-C80A-4193-B8E0-9D2F5B411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14" y="2584016"/>
            <a:ext cx="2380323" cy="384660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0DD8417-C85F-4AEB-8377-FF626CBB5F04}"/>
              </a:ext>
            </a:extLst>
          </p:cNvPr>
          <p:cNvSpPr/>
          <p:nvPr/>
        </p:nvSpPr>
        <p:spPr>
          <a:xfrm>
            <a:off x="903446" y="5029200"/>
            <a:ext cx="1090724" cy="437746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E87EBF-1245-4FCD-B13E-B0A145D8B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380" y="2583486"/>
            <a:ext cx="3535968" cy="384713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F8E12BF-E4B3-4631-9CED-6BABE3C6C67B}"/>
              </a:ext>
            </a:extLst>
          </p:cNvPr>
          <p:cNvSpPr/>
          <p:nvPr/>
        </p:nvSpPr>
        <p:spPr>
          <a:xfrm>
            <a:off x="4455267" y="3112852"/>
            <a:ext cx="1867711" cy="532048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93764032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</TotalTime>
  <Words>593</Words>
  <Application>Microsoft Office PowerPoint</Application>
  <PresentationFormat>Widescreen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Facet</vt:lpstr>
      <vt:lpstr>MVCC Web CMS Refresher Workshop</vt:lpstr>
      <vt:lpstr>CMS Overviews</vt:lpstr>
      <vt:lpstr>Log-In</vt:lpstr>
      <vt:lpstr>File Directory</vt:lpstr>
      <vt:lpstr>Check-in/out</vt:lpstr>
      <vt:lpstr>File Types</vt:lpstr>
      <vt:lpstr>Editing a page</vt:lpstr>
      <vt:lpstr>Formatting Text</vt:lpstr>
      <vt:lpstr>Dependency Tags</vt:lpstr>
      <vt:lpstr>Creating Hyperlink</vt:lpstr>
      <vt:lpstr>Embedding an Image</vt:lpstr>
      <vt:lpstr>Uploading Files</vt:lpstr>
      <vt:lpstr>Templates</vt:lpstr>
      <vt:lpstr>Creating a page</vt:lpstr>
      <vt:lpstr>Search Results</vt:lpstr>
      <vt:lpstr>Page Stats</vt:lpstr>
      <vt:lpstr>Content Strategy</vt:lpstr>
      <vt:lpstr>Future Expansions</vt:lpstr>
      <vt:lpstr>Useful Tools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MVCC Web CMS Refresher Workshop</dc:title>
  <dc:creator>Chrono Ho</dc:creator>
  <cp:lastModifiedBy>Chrono Ho</cp:lastModifiedBy>
  <cp:revision>5</cp:revision>
  <dcterms:created xsi:type="dcterms:W3CDTF">2022-08-23T16:38:53Z</dcterms:created>
  <dcterms:modified xsi:type="dcterms:W3CDTF">2022-08-23T17:27:09Z</dcterms:modified>
</cp:coreProperties>
</file>