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ireland@mvcc.edu" TargetMode="External"/><Relationship Id="rId2" Type="http://schemas.openxmlformats.org/officeDocument/2006/relationships/hyperlink" Target="mailto:tmariotti@mv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114" y="1857675"/>
            <a:ext cx="8361229" cy="163889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cap="none" dirty="0" err="1" smtClean="0"/>
              <a:t>SensusAccess</a:t>
            </a:r>
            <a:endParaRPr lang="en-US" sz="8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778" y="4170340"/>
            <a:ext cx="10221214" cy="1086237"/>
          </a:xfrm>
        </p:spPr>
        <p:txBody>
          <a:bodyPr>
            <a:noAutofit/>
          </a:bodyPr>
          <a:lstStyle/>
          <a:p>
            <a:r>
              <a:rPr lang="en-US" sz="2600" dirty="0" smtClean="0"/>
              <a:t>Tamara Mariotti, Coordinator of Accessibility Resources </a:t>
            </a:r>
            <a:endParaRPr lang="en-US" sz="2600" dirty="0" smtClean="0"/>
          </a:p>
          <a:p>
            <a:r>
              <a:rPr lang="en-US" sz="2600" dirty="0" smtClean="0"/>
              <a:t>Jocelyn </a:t>
            </a:r>
            <a:r>
              <a:rPr lang="en-US" sz="2600" dirty="0" smtClean="0"/>
              <a:t>Ireland, Instructional Design </a:t>
            </a:r>
            <a:r>
              <a:rPr lang="en-US" sz="2600" dirty="0" smtClean="0"/>
              <a:t>Librarian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319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Promote </a:t>
            </a:r>
            <a:r>
              <a:rPr lang="en-US" sz="6000" dirty="0" err="1" smtClean="0"/>
              <a:t>SensusAccess</a:t>
            </a:r>
            <a:r>
              <a:rPr lang="en-US" sz="6000" dirty="0" smtClean="0"/>
              <a:t>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Share it with </a:t>
            </a:r>
            <a:r>
              <a:rPr lang="en-US" sz="4400" dirty="0" smtClean="0"/>
              <a:t>students </a:t>
            </a:r>
            <a:r>
              <a:rPr lang="en-US" sz="4400" dirty="0" smtClean="0"/>
              <a:t>for preferred learning style needs</a:t>
            </a:r>
          </a:p>
          <a:p>
            <a:r>
              <a:rPr lang="en-US" sz="4400" dirty="0"/>
              <a:t>Offer alternate formats in Blackboard </a:t>
            </a:r>
            <a:r>
              <a:rPr lang="en-US" sz="4400" dirty="0" smtClean="0"/>
              <a:t>courses </a:t>
            </a:r>
            <a:r>
              <a:rPr lang="en-US" sz="4400" dirty="0" smtClean="0"/>
              <a:t>and </a:t>
            </a:r>
            <a:r>
              <a:rPr lang="en-US" sz="4400" dirty="0" smtClean="0"/>
              <a:t>the college </a:t>
            </a:r>
            <a:r>
              <a:rPr lang="en-US" sz="4400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1974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254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8344"/>
            <a:ext cx="9601200" cy="477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For more </a:t>
            </a:r>
            <a:r>
              <a:rPr lang="en-US" sz="3600" dirty="0" smtClean="0"/>
              <a:t>information contact:</a:t>
            </a:r>
            <a:endParaRPr lang="en-US" sz="3600" dirty="0" smtClean="0"/>
          </a:p>
          <a:p>
            <a:r>
              <a:rPr lang="en-US" sz="3600" b="1" dirty="0" smtClean="0"/>
              <a:t>Tamara </a:t>
            </a:r>
            <a:r>
              <a:rPr lang="en-US" sz="3600" b="1" dirty="0"/>
              <a:t>Mariotti</a:t>
            </a:r>
            <a:r>
              <a:rPr lang="en-US" sz="3600" dirty="0"/>
              <a:t>, Coordinator of Accessibility Resources (PH104H</a:t>
            </a:r>
            <a:r>
              <a:rPr lang="en-US" sz="3600" dirty="0" smtClean="0"/>
              <a:t>) </a:t>
            </a:r>
            <a:r>
              <a:rPr lang="en-US" sz="3600" dirty="0" smtClean="0">
                <a:hlinkClick r:id="rId2"/>
              </a:rPr>
              <a:t>tmariotti@mvcc.edu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315-731-5702</a:t>
            </a:r>
            <a:endParaRPr lang="en-US" sz="3600" dirty="0"/>
          </a:p>
          <a:p>
            <a:r>
              <a:rPr lang="en-US" sz="3600" b="1" dirty="0"/>
              <a:t>Jocelyn Ireland</a:t>
            </a:r>
            <a:r>
              <a:rPr lang="en-US" sz="3600" dirty="0"/>
              <a:t>, Instructional Design Librarian (Learning </a:t>
            </a:r>
            <a:r>
              <a:rPr lang="en-US" sz="3600" dirty="0" smtClean="0"/>
              <a:t>Commons) </a:t>
            </a:r>
            <a:r>
              <a:rPr lang="en-US" sz="3600" dirty="0" smtClean="0">
                <a:hlinkClick r:id="rId3"/>
              </a:rPr>
              <a:t>jireland@mvcc.edu</a:t>
            </a:r>
            <a:r>
              <a:rPr lang="en-US" sz="3600" dirty="0" smtClean="0"/>
              <a:t> </a:t>
            </a:r>
          </a:p>
          <a:p>
            <a:pPr marL="530352" lvl="1" indent="0">
              <a:buNone/>
            </a:pPr>
            <a:r>
              <a:rPr lang="en-US" sz="3600" i="0" dirty="0" smtClean="0"/>
              <a:t>	315-792-5372</a:t>
            </a:r>
            <a:endParaRPr lang="en-US" sz="3600" i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7" r="38531"/>
          <a:stretch/>
        </p:blipFill>
        <p:spPr>
          <a:xfrm>
            <a:off x="6005246" y="1505529"/>
            <a:ext cx="3487306" cy="31578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0" b="16667"/>
          <a:stretch/>
        </p:blipFill>
        <p:spPr>
          <a:xfrm>
            <a:off x="9598877" y="1391198"/>
            <a:ext cx="2264733" cy="3386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6124" y="-73572"/>
            <a:ext cx="5507421" cy="702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9521" y="312256"/>
            <a:ext cx="3855720" cy="215788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What is it?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53018" y="1757758"/>
            <a:ext cx="4510367" cy="41114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Self-service, conversion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Converts PDF’s, </a:t>
            </a:r>
            <a:r>
              <a:rPr lang="en-US" sz="2800" dirty="0" smtClean="0"/>
              <a:t>JPEGS, PowerPoints, and </a:t>
            </a:r>
            <a:r>
              <a:rPr lang="en-US" sz="2800" dirty="0"/>
              <a:t>other files into text files, </a:t>
            </a:r>
            <a:r>
              <a:rPr lang="en-US" sz="2800" dirty="0" smtClean="0"/>
              <a:t>MP3s, digital braille, EPUB, and </a:t>
            </a:r>
            <a:r>
              <a:rPr lang="en-US" sz="2800" dirty="0"/>
              <a:t>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222161"/>
            <a:ext cx="9601200" cy="84678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Where is it?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43" y="1275009"/>
            <a:ext cx="8849843" cy="5782614"/>
          </a:xfrm>
        </p:spPr>
      </p:pic>
    </p:spTree>
    <p:extLst>
      <p:ext uri="{BB962C8B-B14F-4D97-AF65-F5344CB8AC3E}">
        <p14:creationId xmlns:p14="http://schemas.microsoft.com/office/powerpoint/2010/main" val="398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06" y="235039"/>
            <a:ext cx="9601200" cy="795270"/>
          </a:xfrm>
        </p:spPr>
        <p:txBody>
          <a:bodyPr/>
          <a:lstStyle/>
          <a:p>
            <a:r>
              <a:rPr lang="en-US" dirty="0" smtClean="0"/>
              <a:t>“Make it Accessible” webpage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030309"/>
            <a:ext cx="7729711" cy="5718730"/>
          </a:xfrm>
        </p:spPr>
      </p:pic>
    </p:spTree>
    <p:extLst>
      <p:ext uri="{BB962C8B-B14F-4D97-AF65-F5344CB8AC3E}">
        <p14:creationId xmlns:p14="http://schemas.microsoft.com/office/powerpoint/2010/main" val="39835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619"/>
          </a:xfrm>
        </p:spPr>
        <p:txBody>
          <a:bodyPr/>
          <a:lstStyle/>
          <a:p>
            <a:r>
              <a:rPr lang="en-US" dirty="0" smtClean="0"/>
              <a:t>Demonstration: How to use it…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2" y="1603419"/>
            <a:ext cx="8809296" cy="5067837"/>
          </a:xfrm>
        </p:spPr>
      </p:pic>
    </p:spTree>
    <p:extLst>
      <p:ext uri="{BB962C8B-B14F-4D97-AF65-F5344CB8AC3E}">
        <p14:creationId xmlns:p14="http://schemas.microsoft.com/office/powerpoint/2010/main" val="4255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Demo- picture format (.JPG)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1294326"/>
            <a:ext cx="7370289" cy="5756285"/>
          </a:xfrm>
        </p:spPr>
      </p:pic>
    </p:spTree>
    <p:extLst>
      <p:ext uri="{BB962C8B-B14F-4D97-AF65-F5344CB8AC3E}">
        <p14:creationId xmlns:p14="http://schemas.microsoft.com/office/powerpoint/2010/main" val="13417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29" y="281539"/>
            <a:ext cx="10386811" cy="782392"/>
          </a:xfrm>
        </p:spPr>
        <p:txBody>
          <a:bodyPr/>
          <a:lstStyle/>
          <a:p>
            <a:r>
              <a:rPr lang="en-US" dirty="0" smtClean="0"/>
              <a:t>Sent back in 3 minutes to mvcc.edu email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022118"/>
              </p:ext>
            </p:extLst>
          </p:nvPr>
        </p:nvGraphicFramePr>
        <p:xfrm>
          <a:off x="749294" y="1222409"/>
          <a:ext cx="11301470" cy="542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10686850" imgH="6681518" progId="Word.Document.8">
                  <p:embed/>
                </p:oleObj>
              </mc:Choice>
              <mc:Fallback>
                <p:oleObj name="Document" r:id="rId3" imgW="10686850" imgH="66815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294" y="1222409"/>
                        <a:ext cx="11301470" cy="542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6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42345" cy="808149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2: </a:t>
            </a:r>
            <a:r>
              <a:rPr lang="en-US" dirty="0" err="1" smtClean="0"/>
              <a:t>Docx</a:t>
            </a:r>
            <a:r>
              <a:rPr lang="en-US" dirty="0" smtClean="0"/>
              <a:t> to MP3 Audio file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7" y="1547121"/>
            <a:ext cx="7738116" cy="5310879"/>
          </a:xfrm>
        </p:spPr>
      </p:pic>
    </p:spTree>
    <p:extLst>
      <p:ext uri="{BB962C8B-B14F-4D97-AF65-F5344CB8AC3E}">
        <p14:creationId xmlns:p14="http://schemas.microsoft.com/office/powerpoint/2010/main" val="427034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961" y="647163"/>
            <a:ext cx="9601200" cy="1485900"/>
          </a:xfrm>
        </p:spPr>
        <p:txBody>
          <a:bodyPr/>
          <a:lstStyle/>
          <a:p>
            <a:r>
              <a:rPr lang="en-US" dirty="0" smtClean="0"/>
              <a:t>Audio file – taken from EN101 Handout</a:t>
            </a:r>
            <a:endParaRPr lang="en-US" dirty="0"/>
          </a:p>
        </p:txBody>
      </p:sp>
      <p:pic>
        <p:nvPicPr>
          <p:cNvPr id="4" name="rba04-24-08-2018-12443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4663" y="2959976"/>
            <a:ext cx="1757855" cy="1757855"/>
          </a:xfrm>
        </p:spPr>
      </p:pic>
    </p:spTree>
    <p:extLst>
      <p:ext uri="{BB962C8B-B14F-4D97-AF65-F5344CB8AC3E}">
        <p14:creationId xmlns:p14="http://schemas.microsoft.com/office/powerpoint/2010/main" val="10510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177</TotalTime>
  <Words>131</Words>
  <Application>Microsoft Office PowerPoint</Application>
  <PresentationFormat>Widescreen</PresentationFormat>
  <Paragraphs>22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Crop</vt:lpstr>
      <vt:lpstr>Microsoft Word 97 - 2003 Document</vt:lpstr>
      <vt:lpstr> SensusAccess</vt:lpstr>
      <vt:lpstr>What is it?</vt:lpstr>
      <vt:lpstr>Where is it?</vt:lpstr>
      <vt:lpstr>“Make it Accessible” webpage</vt:lpstr>
      <vt:lpstr>Demonstration: How to use it…</vt:lpstr>
      <vt:lpstr>Demo- picture format (.JPG)</vt:lpstr>
      <vt:lpstr>Sent back in 3 minutes to mvcc.edu email</vt:lpstr>
      <vt:lpstr>Demonstration 2: Docx to MP3 Audio file </vt:lpstr>
      <vt:lpstr>Audio file – taken from EN101 Handout</vt:lpstr>
      <vt:lpstr>Promote SensusAccess!!</vt:lpstr>
      <vt:lpstr>Questions?</vt:lpstr>
    </vt:vector>
  </TitlesOfParts>
  <Company>MVCC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environment Tool</dc:title>
  <dc:creator>Windows User</dc:creator>
  <cp:lastModifiedBy>Reference Desk</cp:lastModifiedBy>
  <cp:revision>14</cp:revision>
  <dcterms:created xsi:type="dcterms:W3CDTF">2018-08-23T22:17:37Z</dcterms:created>
  <dcterms:modified xsi:type="dcterms:W3CDTF">2018-08-28T19:52:05Z</dcterms:modified>
</cp:coreProperties>
</file>